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b70a5043988683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b70a5043988683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b70a5043988683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b70a5043988683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www.bbc.co.uk/news/articles/c5ygwd6yj28o"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GB"/>
              <a:t>New Ice Core and Climate</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GB"/>
              <a:t>Deepest Antarctic Core back 1,500,000 years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GB"/>
              <a:t>The Usefulness of Ice Cores</a:t>
            </a:r>
            <a:endParaRPr/>
          </a:p>
        </p:txBody>
      </p:sp>
      <p:sp>
        <p:nvSpPr>
          <p:cNvPr id="61" name="Google Shape;61;p14"/>
          <p:cNvSpPr txBox="1"/>
          <p:nvPr>
            <p:ph idx="1" type="body"/>
          </p:nvPr>
        </p:nvSpPr>
        <p:spPr>
          <a:xfrm>
            <a:off x="160013" y="1493217"/>
            <a:ext cx="8520600" cy="33558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t/>
            </a:r>
            <a:endParaRPr/>
          </a:p>
          <a:p>
            <a:pPr indent="-334327" lvl="0" marL="457200" rtl="0" algn="l">
              <a:spcBef>
                <a:spcPts val="1200"/>
              </a:spcBef>
              <a:spcAft>
                <a:spcPts val="0"/>
              </a:spcAft>
              <a:buSzPct val="100000"/>
              <a:buChar char="●"/>
            </a:pPr>
            <a:r>
              <a:rPr lang="en-GB"/>
              <a:t>Until recently oldest core back 800,000 years, CO2, COx, CH4, diatoms and certain other elements.</a:t>
            </a:r>
            <a:endParaRPr/>
          </a:p>
          <a:p>
            <a:pPr indent="-334327" lvl="0" marL="457200" rtl="0" algn="l">
              <a:spcBef>
                <a:spcPts val="0"/>
              </a:spcBef>
              <a:spcAft>
                <a:spcPts val="0"/>
              </a:spcAft>
              <a:buSzPct val="100000"/>
              <a:buChar char="●"/>
            </a:pPr>
            <a:r>
              <a:rPr lang="en-GB"/>
              <a:t>Can reveal wind patterns, temperature, sea levels.</a:t>
            </a:r>
            <a:endParaRPr/>
          </a:p>
          <a:p>
            <a:pPr indent="-334327" lvl="0" marL="457200" rtl="0" algn="l">
              <a:spcBef>
                <a:spcPts val="0"/>
              </a:spcBef>
              <a:spcAft>
                <a:spcPts val="0"/>
              </a:spcAft>
              <a:buSzPct val="100000"/>
              <a:buChar char="●"/>
            </a:pPr>
            <a:r>
              <a:rPr lang="en-GB"/>
              <a:t>Earth’s tilting on its axis has caused regular periods of ice ages and warming period in the past.</a:t>
            </a:r>
            <a:endParaRPr/>
          </a:p>
          <a:p>
            <a:pPr indent="-334327" lvl="0" marL="457200" rtl="0" algn="l">
              <a:spcBef>
                <a:spcPts val="0"/>
              </a:spcBef>
              <a:spcAft>
                <a:spcPts val="0"/>
              </a:spcAft>
              <a:buSzPct val="100000"/>
              <a:buChar char="●"/>
            </a:pPr>
            <a:r>
              <a:rPr lang="en-GB"/>
              <a:t>Past cores reveal some rapid build-ups of CO2 but nothing compared to our current concentrations. </a:t>
            </a:r>
            <a:endParaRPr/>
          </a:p>
          <a:p>
            <a:pPr indent="-334327" lvl="0" marL="457200" rtl="0" algn="l">
              <a:spcBef>
                <a:spcPts val="0"/>
              </a:spcBef>
              <a:spcAft>
                <a:spcPts val="0"/>
              </a:spcAft>
              <a:buSzPct val="100000"/>
              <a:buChar char="●"/>
            </a:pPr>
            <a:r>
              <a:rPr lang="en-GB"/>
              <a:t>Previous most intense increase over 200 yr period compares to increase now over 6 yrs.</a:t>
            </a:r>
            <a:endParaRPr/>
          </a:p>
          <a:p>
            <a:pPr indent="-334327" lvl="0" marL="457200" rtl="0" algn="l">
              <a:spcBef>
                <a:spcPts val="0"/>
              </a:spcBef>
              <a:spcAft>
                <a:spcPts val="0"/>
              </a:spcAft>
              <a:buSzPct val="100000"/>
              <a:buChar char="●"/>
            </a:pPr>
            <a:r>
              <a:rPr lang="en-GB"/>
              <a:t>New core from the Antarctic goes back 1,500,000 years. EU project, 10 countries incl UK</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Helping provide information on Climate Change?</a:t>
            </a:r>
            <a:endParaRPr/>
          </a:p>
        </p:txBody>
      </p:sp>
      <p:sp>
        <p:nvSpPr>
          <p:cNvPr id="67" name="Google Shape;67;p15"/>
          <p:cNvSpPr txBox="1"/>
          <p:nvPr>
            <p:ph idx="1" type="body"/>
          </p:nvPr>
        </p:nvSpPr>
        <p:spPr>
          <a:xfrm>
            <a:off x="623398" y="2221981"/>
            <a:ext cx="8520600" cy="4439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900,000 to 1,200,000 yrs ago Mid Pleistocene Transition when glacial cycle suddenly changes from every 41,000 yrs to every 100,000 yrs. During this period our human ancestors may have reduced to about 1,000 in number.</a:t>
            </a:r>
            <a:endParaRPr/>
          </a:p>
          <a:p>
            <a:pPr indent="-342900" lvl="0" marL="457200" rtl="0" algn="l">
              <a:spcBef>
                <a:spcPts val="0"/>
              </a:spcBef>
              <a:spcAft>
                <a:spcPts val="0"/>
              </a:spcAft>
              <a:buSzPts val="1800"/>
              <a:buChar char="●"/>
            </a:pPr>
            <a:r>
              <a:rPr lang="en-GB"/>
              <a:t>Over next few months analysis in UK, Germany and Switzerland the hope is that it will reveal much about rapid changes in concentrations of climate changing gases and how the weather changed as a result.</a:t>
            </a:r>
            <a:endParaRPr/>
          </a:p>
          <a:p>
            <a:pPr indent="-342900" lvl="0" marL="457200" rtl="0" algn="l">
              <a:spcBef>
                <a:spcPts val="0"/>
              </a:spcBef>
              <a:spcAft>
                <a:spcPts val="0"/>
              </a:spcAft>
              <a:buSzPts val="1800"/>
              <a:buChar char="●"/>
            </a:pPr>
            <a:r>
              <a:rPr lang="en-GB"/>
              <a:t>Sources: British Antarctic Survey, 18th July Press Release (bas.ac.uk);also </a:t>
            </a:r>
            <a:r>
              <a:rPr lang="en-GB" u="sng">
                <a:solidFill>
                  <a:schemeClr val="hlink"/>
                </a:solidFill>
                <a:hlinkClick r:id="rId3"/>
              </a:rPr>
              <a:t>https://www.bbc.co.uk/news/articles/c5ygwd6yj28o</a:t>
            </a:r>
            <a:r>
              <a:rPr lang="en-GB"/>
              <a:t>. See also World Economic Forum video 18/7.</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